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ESPN_College_Football_Saturday_Primeti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Women sportscasters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Anastasija Cumika</a:t>
            </a:r>
          </a:p>
          <a:p>
            <a:r>
              <a:rPr lang="en-US" dirty="0" smtClean="0"/>
              <a:t>Savannah </a:t>
            </a:r>
            <a:r>
              <a:rPr lang="en-US" dirty="0" err="1" smtClean="0"/>
              <a:t>Daw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72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97" y="1743799"/>
            <a:ext cx="3675845" cy="1293028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Erin Jill Andrews</a:t>
            </a:r>
            <a:endParaRPr lang="ru-RU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51962"/>
            <a:ext cx="7287296" cy="54004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1247" y="3343826"/>
            <a:ext cx="37649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Andrews was </a:t>
            </a:r>
            <a:r>
              <a:rPr lang="en-US" sz="2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born on May 4, 1978 in Lewiston, Maine, </a:t>
            </a:r>
            <a:r>
              <a:rPr lang="en-US" sz="2800" dirty="0" smtClean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USA.</a:t>
            </a:r>
            <a:br>
              <a:rPr lang="en-US" sz="2800" dirty="0" smtClean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</a:t>
            </a:r>
            <a:r>
              <a:rPr lang="en-US" sz="2800" dirty="0" smtClean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American sportscaster, journalist, and television personality. </a:t>
            </a:r>
            <a:r>
              <a:rPr lang="en-US" sz="2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0026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107" y="339370"/>
            <a:ext cx="8610600" cy="1293028"/>
          </a:xfrm>
        </p:spPr>
        <p:txBody>
          <a:bodyPr/>
          <a:lstStyle/>
          <a:p>
            <a:r>
              <a:rPr lang="en-US" dirty="0" smtClean="0"/>
              <a:t>Education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9589" y="1854558"/>
            <a:ext cx="5662411" cy="4687910"/>
          </a:xfrm>
        </p:spPr>
        <p:txBody>
          <a:bodyPr>
            <a:noAutofit/>
          </a:bodyPr>
          <a:lstStyle/>
          <a:p>
            <a:r>
              <a:rPr lang="en-US" sz="2800" dirty="0" smtClean="0"/>
              <a:t>Bloomingdale </a:t>
            </a:r>
            <a:r>
              <a:rPr lang="en-US" sz="2800" dirty="0"/>
              <a:t>High School in Valrico, </a:t>
            </a:r>
            <a:r>
              <a:rPr lang="en-US" sz="2800" dirty="0" smtClean="0"/>
              <a:t>Florida. Graduated from </a:t>
            </a:r>
            <a:r>
              <a:rPr lang="en-US" sz="2800" dirty="0"/>
              <a:t>high school in </a:t>
            </a:r>
            <a:r>
              <a:rPr lang="en-US" sz="2800" dirty="0" smtClean="0"/>
              <a:t>1996.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University </a:t>
            </a:r>
            <a:r>
              <a:rPr lang="en-US" sz="2800" dirty="0"/>
              <a:t>of </a:t>
            </a:r>
            <a:r>
              <a:rPr lang="en-US" sz="2800" dirty="0" smtClean="0"/>
              <a:t>Florida. </a:t>
            </a:r>
            <a:r>
              <a:rPr lang="en-US" sz="2800" dirty="0"/>
              <a:t>G</a:t>
            </a:r>
            <a:r>
              <a:rPr lang="en-US" sz="2800" dirty="0" smtClean="0"/>
              <a:t>raduating </a:t>
            </a:r>
            <a:r>
              <a:rPr lang="en-US" sz="2800" dirty="0"/>
              <a:t>in 2000 with a Bachelor of Arts (BA) degree in </a:t>
            </a:r>
            <a:r>
              <a:rPr lang="en-US" sz="2800" dirty="0" smtClean="0"/>
              <a:t>Telecommunications</a:t>
            </a:r>
            <a:endParaRPr lang="ru-RU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8" y="1854558"/>
            <a:ext cx="5031100" cy="43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64277" y="381227"/>
            <a:ext cx="8610600" cy="1293028"/>
          </a:xfrm>
        </p:spPr>
        <p:txBody>
          <a:bodyPr/>
          <a:lstStyle/>
          <a:p>
            <a:r>
              <a:rPr lang="en-US" dirty="0" smtClean="0"/>
              <a:t>Career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1674255"/>
            <a:ext cx="8561231" cy="458306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She began her career In 2000, when Andrews was employed by Fox Sports Florida as a freelance reporter. 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2001–2002 she served as a Tampa Bay </a:t>
            </a:r>
            <a:r>
              <a:rPr lang="en-US" sz="2800" dirty="0" smtClean="0"/>
              <a:t>Lighting</a:t>
            </a:r>
            <a:r>
              <a:rPr lang="en-US" sz="2800" dirty="0"/>
              <a:t> reporter for the </a:t>
            </a:r>
            <a:r>
              <a:rPr lang="en-US" sz="2800" dirty="0" smtClean="0"/>
              <a:t>Sunshine Networ</a:t>
            </a:r>
            <a:r>
              <a:rPr lang="en-US" sz="2800" dirty="0"/>
              <a:t>k</a:t>
            </a:r>
            <a:r>
              <a:rPr lang="en-US" sz="2800" dirty="0" smtClean="0"/>
              <a:t>.</a:t>
            </a:r>
            <a:endParaRPr lang="ru-RU" sz="2800" dirty="0"/>
          </a:p>
          <a:p>
            <a:r>
              <a:rPr lang="en-US" sz="2800" dirty="0"/>
              <a:t>From 2004 till 2012 she was working at ESPN. She was a reporter at several programs such as </a:t>
            </a:r>
            <a:r>
              <a:rPr lang="en-US" sz="2800" dirty="0" smtClean="0"/>
              <a:t>ESPN National Hockey Night, ESPN College Football</a:t>
            </a:r>
            <a:r>
              <a:rPr lang="en-US" sz="2800" dirty="0" smtClean="0">
                <a:hlinkClick r:id="rId2" tooltip="ESPN College Football Saturday Primetime"/>
              </a:rPr>
              <a:t> </a:t>
            </a:r>
            <a:r>
              <a:rPr lang="en-US" sz="2800" dirty="0" smtClean="0"/>
              <a:t>Saturday Primetime and </a:t>
            </a:r>
            <a:r>
              <a:rPr lang="en-US" sz="2800" dirty="0"/>
              <a:t>etc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At 2012 she joined FOX Channel and She currently hosts </a:t>
            </a:r>
            <a:r>
              <a:rPr lang="en-US" sz="2800" dirty="0" smtClean="0"/>
              <a:t>FOX College Football</a:t>
            </a:r>
            <a:r>
              <a:rPr lang="en-US" sz="2800" dirty="0"/>
              <a:t> for </a:t>
            </a:r>
            <a:r>
              <a:rPr lang="en-US" sz="2800" dirty="0" smtClean="0"/>
              <a:t>Fox Sports.</a:t>
            </a:r>
            <a:endParaRPr lang="ru-RU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637" y="381227"/>
            <a:ext cx="2404382" cy="6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7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535" y="229244"/>
            <a:ext cx="8610600" cy="1293028"/>
          </a:xfrm>
        </p:spPr>
        <p:txBody>
          <a:bodyPr/>
          <a:lstStyle/>
          <a:p>
            <a:r>
              <a:rPr lang="en-US" dirty="0" smtClean="0"/>
              <a:t>Interesting facts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031" y="1522272"/>
            <a:ext cx="6869805" cy="51384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Got </a:t>
            </a:r>
            <a:r>
              <a:rPr lang="en-US" sz="2400" dirty="0"/>
              <a:t>nomination for Teen Choice </a:t>
            </a:r>
            <a:r>
              <a:rPr lang="en-US" sz="2400" dirty="0" smtClean="0">
                <a:solidFill>
                  <a:srgbClr val="FF0000"/>
                </a:solidFill>
              </a:rPr>
              <a:t>Award as a </a:t>
            </a:r>
            <a:r>
              <a:rPr lang="en-US" sz="2400" dirty="0">
                <a:solidFill>
                  <a:srgbClr val="FF0000"/>
                </a:solidFill>
              </a:rPr>
              <a:t>TV Personality: </a:t>
            </a:r>
            <a:r>
              <a:rPr lang="en-US" sz="2400" dirty="0"/>
              <a:t>Female for FOX </a:t>
            </a:r>
            <a:r>
              <a:rPr lang="en-US" sz="2400" dirty="0" smtClean="0"/>
              <a:t>Sports</a:t>
            </a:r>
          </a:p>
          <a:p>
            <a:r>
              <a:rPr lang="en-US" sz="2400" dirty="0"/>
              <a:t>Her father Steve is </a:t>
            </a:r>
            <a:r>
              <a:rPr lang="en-US" sz="2400" dirty="0" smtClean="0"/>
              <a:t>a </a:t>
            </a:r>
            <a:r>
              <a:rPr lang="en-US" sz="2400" dirty="0"/>
              <a:t>six-time Emmy </a:t>
            </a:r>
            <a:r>
              <a:rPr lang="en-US" sz="2400" i="1" dirty="0"/>
              <a:t>Award</a:t>
            </a:r>
            <a:r>
              <a:rPr lang="en-US" sz="2400" dirty="0"/>
              <a:t>–winner. Now he is reporter for WFLA-TV News Channel 8 in Tampa Florida.</a:t>
            </a:r>
            <a:endParaRPr lang="ru-RU" sz="2400" dirty="0"/>
          </a:p>
          <a:p>
            <a:r>
              <a:rPr lang="en-US" sz="2400" dirty="0" smtClean="0"/>
              <a:t>Andrews was </a:t>
            </a:r>
            <a:r>
              <a:rPr lang="en-US" sz="2400" dirty="0"/>
              <a:t>voted "America's Sexiest Sportscaster" by </a:t>
            </a:r>
            <a:r>
              <a:rPr lang="en-US" sz="2400" i="1" dirty="0"/>
              <a:t>Playboy</a:t>
            </a:r>
            <a:r>
              <a:rPr lang="en-US" sz="2400" dirty="0"/>
              <a:t> in 2007 and </a:t>
            </a:r>
            <a:r>
              <a:rPr lang="en-US" sz="2400" dirty="0" smtClean="0"/>
              <a:t>2008.</a:t>
            </a:r>
            <a:endParaRPr lang="en-US" sz="2400" dirty="0"/>
          </a:p>
          <a:p>
            <a:r>
              <a:rPr lang="en-US" sz="2400" dirty="0" smtClean="0"/>
              <a:t>Andrews </a:t>
            </a:r>
            <a:r>
              <a:rPr lang="en-US" sz="2400" dirty="0"/>
              <a:t>competed on the tenth season of ABC's </a:t>
            </a:r>
            <a:r>
              <a:rPr lang="en-US" sz="2400" i="1" dirty="0"/>
              <a:t>Dancing With the Stars</a:t>
            </a:r>
            <a:r>
              <a:rPr lang="en-US" sz="2400" dirty="0"/>
              <a:t> with professional partner Maksim </a:t>
            </a:r>
            <a:r>
              <a:rPr lang="en-US" sz="2400" dirty="0" err="1"/>
              <a:t>Chmerkovskiy</a:t>
            </a:r>
            <a:r>
              <a:rPr lang="en-US" sz="2400" dirty="0"/>
              <a:t>. </a:t>
            </a:r>
            <a:endParaRPr lang="ru-RU" sz="2400" dirty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1" y="837127"/>
            <a:ext cx="3371089" cy="58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1" y="1202256"/>
            <a:ext cx="4994857" cy="1293028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Hannah Lynn Storm </a:t>
            </a:r>
            <a:endParaRPr lang="ru-RU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3" y="2833875"/>
            <a:ext cx="4890750" cy="4024125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Hannah Lynn Storm was born on June 13, 1962 in Oak Park, Illinois, USA. </a:t>
            </a:r>
            <a:r>
              <a:rPr lang="en-US" sz="2800" dirty="0" smtClean="0">
                <a:latin typeface="Calibri" panose="020F0502020204030204" pitchFamily="34" charset="0"/>
              </a:rPr>
              <a:t>She is journalist</a:t>
            </a:r>
            <a:r>
              <a:rPr lang="en-US" sz="2800" dirty="0">
                <a:latin typeface="Calibri" panose="020F0502020204030204" pitchFamily="34" charset="0"/>
              </a:rPr>
              <a:t>, producer and director, a pioneer in the field of sports broadcasting for women, an advocate for children’s issues, and a published author.</a:t>
            </a:r>
            <a:endParaRPr lang="ru-RU" sz="2800" dirty="0">
              <a:latin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021" y="1190617"/>
            <a:ext cx="6677089" cy="50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880283"/>
            <a:ext cx="8610600" cy="1293028"/>
          </a:xfrm>
        </p:spPr>
        <p:txBody>
          <a:bodyPr/>
          <a:lstStyle/>
          <a:p>
            <a:r>
              <a:rPr lang="en-US" dirty="0" smtClean="0"/>
              <a:t>Education and career start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43955"/>
            <a:ext cx="10969580" cy="3874730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sz="2800" dirty="0"/>
              <a:t>G</a:t>
            </a:r>
            <a:r>
              <a:rPr lang="en-US" sz="2800" dirty="0" smtClean="0"/>
              <a:t>raduated from </a:t>
            </a:r>
            <a:r>
              <a:rPr lang="en-US" sz="2800" dirty="0" smtClean="0">
                <a:solidFill>
                  <a:srgbClr val="FF0000"/>
                </a:solidFill>
              </a:rPr>
              <a:t>the</a:t>
            </a:r>
            <a:r>
              <a:rPr lang="en-US" sz="2800" dirty="0"/>
              <a:t> </a:t>
            </a:r>
            <a:r>
              <a:rPr lang="en-US" sz="2800" dirty="0" smtClean="0"/>
              <a:t>Westminster Schools</a:t>
            </a:r>
            <a:r>
              <a:rPr lang="en-US" sz="2800" dirty="0"/>
              <a:t> of </a:t>
            </a:r>
            <a:r>
              <a:rPr lang="en-US" sz="2800" dirty="0" smtClean="0"/>
              <a:t>Atlanta</a:t>
            </a:r>
            <a:r>
              <a:rPr lang="en-US" sz="2800" dirty="0"/>
              <a:t> in </a:t>
            </a:r>
            <a:r>
              <a:rPr lang="en-US" sz="2800" dirty="0" smtClean="0"/>
              <a:t>1979.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 Attended the </a:t>
            </a:r>
            <a:r>
              <a:rPr lang="en-US" sz="2800" dirty="0"/>
              <a:t>University of Notre </a:t>
            </a:r>
            <a:r>
              <a:rPr lang="en-US" sz="2800" dirty="0" smtClean="0"/>
              <a:t>Dame and graduated in 1983 with </a:t>
            </a:r>
            <a:r>
              <a:rPr lang="en-US" sz="2800" dirty="0"/>
              <a:t>degrees in communications and political </a:t>
            </a:r>
            <a:r>
              <a:rPr lang="en-US" sz="2800" dirty="0" smtClean="0"/>
              <a:t>science.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Storm's national television experience began as the first female host of CNN Sports Tonight from 1989 – 1992 </a:t>
            </a:r>
            <a:r>
              <a:rPr lang="en-US" sz="2800" dirty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96631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105" y="259527"/>
            <a:ext cx="8610600" cy="1293028"/>
          </a:xfrm>
        </p:spPr>
        <p:txBody>
          <a:bodyPr/>
          <a:lstStyle/>
          <a:p>
            <a:r>
              <a:rPr lang="en-US" dirty="0" smtClean="0"/>
              <a:t>Career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7307" y="1552555"/>
            <a:ext cx="6328893" cy="5428445"/>
          </a:xfrm>
        </p:spPr>
        <p:txBody>
          <a:bodyPr>
            <a:norm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he </a:t>
            </a:r>
            <a:r>
              <a:rPr lang="en-US" sz="2400" dirty="0"/>
              <a:t>worked for 10 years (1992 - 2002) at NBC Sports, where she hosted four Olympic </a:t>
            </a:r>
            <a:r>
              <a:rPr lang="en-US" sz="2400" dirty="0" smtClean="0"/>
              <a:t>Games.</a:t>
            </a:r>
          </a:p>
          <a:p>
            <a:r>
              <a:rPr lang="en-US" sz="2400" dirty="0"/>
              <a:t> Storm worked at CBS News for five years (2002 – 2007) as a host of “The Early Show,” She also served as co-host of the network’s “CBS Thanksgiving Day Parade</a:t>
            </a:r>
            <a:r>
              <a:rPr lang="en-US" sz="2400" dirty="0" smtClean="0"/>
              <a:t>”.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Currently Storm hosts the weekday edition of ESPN’s </a:t>
            </a:r>
            <a:r>
              <a:rPr lang="en-US" sz="2400" dirty="0" smtClean="0"/>
              <a:t>Sports Center, </a:t>
            </a:r>
            <a:r>
              <a:rPr lang="en-US" sz="2400" dirty="0"/>
              <a:t>and during the NFL season, hosts the Sunday edition of </a:t>
            </a:r>
            <a:r>
              <a:rPr lang="en-US" sz="2400" dirty="0" smtClean="0"/>
              <a:t>Sports Center, </a:t>
            </a:r>
            <a:r>
              <a:rPr lang="en-US" sz="2400" dirty="0"/>
              <a:t>leading into ESPN’s NFL coverage. </a:t>
            </a:r>
            <a:endParaRPr lang="ru-RU" sz="2400" dirty="0"/>
          </a:p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65" y="906041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1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 and interesting facts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930944" cy="4270634"/>
          </a:xfrm>
        </p:spPr>
        <p:txBody>
          <a:bodyPr>
            <a:normAutofit fontScale="92500"/>
          </a:bodyPr>
          <a:lstStyle/>
          <a:p>
            <a:pPr lvl="0"/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"Celebrated Mom" Award </a:t>
            </a:r>
            <a:r>
              <a:rPr lang="en-US" sz="2400" dirty="0" smtClean="0"/>
              <a:t>in </a:t>
            </a:r>
            <a:r>
              <a:rPr lang="en-US" sz="2400" dirty="0"/>
              <a:t>May 2011.</a:t>
            </a:r>
            <a:endParaRPr lang="ru-RU" sz="2400" dirty="0"/>
          </a:p>
          <a:p>
            <a:pPr lvl="0"/>
            <a:r>
              <a:rPr lang="en-US" sz="2400" dirty="0"/>
              <a:t>Storm </a:t>
            </a:r>
            <a:r>
              <a:rPr lang="en-US" sz="2400" dirty="0" smtClean="0"/>
              <a:t>received </a:t>
            </a:r>
            <a:r>
              <a:rPr lang="en-US" sz="2400" dirty="0"/>
              <a:t>the </a:t>
            </a:r>
            <a:r>
              <a:rPr lang="en-US" sz="2400" dirty="0" smtClean="0"/>
              <a:t>2011, 2012,2013 </a:t>
            </a:r>
            <a:r>
              <a:rPr lang="en-US" sz="2400" dirty="0"/>
              <a:t>Gracie Award</a:t>
            </a:r>
            <a:r>
              <a:rPr lang="en-US" sz="2400" dirty="0" smtClean="0"/>
              <a:t>®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alled </a:t>
            </a:r>
            <a:r>
              <a:rPr lang="en-US" sz="2400" dirty="0"/>
              <a:t>the longest tennis match in history </a:t>
            </a:r>
            <a:r>
              <a:rPr lang="en-US" sz="2400" dirty="0"/>
              <a:t> </a:t>
            </a:r>
            <a:r>
              <a:rPr lang="en-US" sz="2400" dirty="0" smtClean="0"/>
              <a:t>- 11 </a:t>
            </a:r>
            <a:r>
              <a:rPr lang="en-US" sz="2400" dirty="0"/>
              <a:t>hours, 5 minutes spread over 3 days.</a:t>
            </a:r>
            <a:endParaRPr lang="ru-RU" sz="2400" dirty="0"/>
          </a:p>
          <a:p>
            <a:r>
              <a:rPr lang="en-US" sz="2400" dirty="0"/>
              <a:t>Storm is the author of two books: "Notre Dame Inspirations</a:t>
            </a:r>
            <a:r>
              <a:rPr lang="en-US" sz="2400" dirty="0" smtClean="0"/>
              <a:t>," </a:t>
            </a:r>
            <a:r>
              <a:rPr lang="en-US" sz="2400" dirty="0"/>
              <a:t>and "Go Girl!: Raising Healthy, Confident and Successful Daughters through </a:t>
            </a:r>
            <a:r>
              <a:rPr lang="en-US" sz="2400" dirty="0" smtClean="0"/>
              <a:t>Sports“</a:t>
            </a:r>
          </a:p>
          <a:p>
            <a:r>
              <a:rPr lang="en-US" sz="2400" dirty="0" smtClean="0"/>
              <a:t> Created </a:t>
            </a:r>
            <a:r>
              <a:rPr lang="en-US" sz="2400" dirty="0"/>
              <a:t>the Hannah Storm Foundation, which assists children who are born with vascular birthmarks. </a:t>
            </a:r>
            <a:endParaRPr lang="ru-RU" sz="2400" dirty="0"/>
          </a:p>
          <a:p>
            <a:r>
              <a:rPr lang="en-US" sz="2400" dirty="0"/>
              <a:t>Storm has also appeared in feature films “Like Mike” and “Valentines Day”, in addition to television series </a:t>
            </a:r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</a:rPr>
              <a:t>Arlil</a:t>
            </a:r>
            <a:r>
              <a:rPr lang="en-US" sz="2400" dirty="0" smtClean="0"/>
              <a:t>”, </a:t>
            </a:r>
            <a:r>
              <a:rPr lang="en-US" sz="2400" dirty="0"/>
              <a:t>“Scrubs” and “As the World Turns”.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3572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339</TotalTime>
  <Words>256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Times New Roman</vt:lpstr>
      <vt:lpstr>Vapor Trail</vt:lpstr>
      <vt:lpstr>Women sportscasters</vt:lpstr>
      <vt:lpstr>Erin Jill Andrews</vt:lpstr>
      <vt:lpstr>Education</vt:lpstr>
      <vt:lpstr>Career</vt:lpstr>
      <vt:lpstr>Interesting facts</vt:lpstr>
      <vt:lpstr>Hannah Lynn Storm </vt:lpstr>
      <vt:lpstr>Education and career start</vt:lpstr>
      <vt:lpstr>Career</vt:lpstr>
      <vt:lpstr>Awards and interesting facts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sportscasters</dc:title>
  <dc:creator>Anastasija Cumika</dc:creator>
  <cp:lastModifiedBy>Anastasija Cumika</cp:lastModifiedBy>
  <cp:revision>10</cp:revision>
  <dcterms:created xsi:type="dcterms:W3CDTF">2015-10-07T19:39:31Z</dcterms:created>
  <dcterms:modified xsi:type="dcterms:W3CDTF">2015-10-08T01:19:04Z</dcterms:modified>
</cp:coreProperties>
</file>